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523D3-C5F7-4833-B7C6-0417B9050D48}" type="datetimeFigureOut">
              <a:rPr lang="hu-HU" smtClean="0"/>
              <a:t>2020.03.25.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88496-E331-4B0D-B403-A359CD6755C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935174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523D3-C5F7-4833-B7C6-0417B9050D48}" type="datetimeFigureOut">
              <a:rPr lang="hu-HU" smtClean="0"/>
              <a:t>2020.03.25.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88496-E331-4B0D-B403-A359CD6755C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922008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523D3-C5F7-4833-B7C6-0417B9050D48}" type="datetimeFigureOut">
              <a:rPr lang="hu-HU" smtClean="0"/>
              <a:t>2020.03.25.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88496-E331-4B0D-B403-A359CD6755C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624696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523D3-C5F7-4833-B7C6-0417B9050D48}" type="datetimeFigureOut">
              <a:rPr lang="hu-HU" smtClean="0"/>
              <a:t>2020.03.25.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88496-E331-4B0D-B403-A359CD6755C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531126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523D3-C5F7-4833-B7C6-0417B9050D48}" type="datetimeFigureOut">
              <a:rPr lang="hu-HU" smtClean="0"/>
              <a:t>2020.03.25.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88496-E331-4B0D-B403-A359CD6755C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149088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523D3-C5F7-4833-B7C6-0417B9050D48}" type="datetimeFigureOut">
              <a:rPr lang="hu-HU" smtClean="0"/>
              <a:t>2020.03.25.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88496-E331-4B0D-B403-A359CD6755C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386843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523D3-C5F7-4833-B7C6-0417B9050D48}" type="datetimeFigureOut">
              <a:rPr lang="hu-HU" smtClean="0"/>
              <a:t>2020.03.25.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88496-E331-4B0D-B403-A359CD6755C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58755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523D3-C5F7-4833-B7C6-0417B9050D48}" type="datetimeFigureOut">
              <a:rPr lang="hu-HU" smtClean="0"/>
              <a:t>2020.03.25.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88496-E331-4B0D-B403-A359CD6755C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074405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523D3-C5F7-4833-B7C6-0417B9050D48}" type="datetimeFigureOut">
              <a:rPr lang="hu-HU" smtClean="0"/>
              <a:t>2020.03.25.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88496-E331-4B0D-B403-A359CD6755C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249108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523D3-C5F7-4833-B7C6-0417B9050D48}" type="datetimeFigureOut">
              <a:rPr lang="hu-HU" smtClean="0"/>
              <a:t>2020.03.25.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88496-E331-4B0D-B403-A359CD6755C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422551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523D3-C5F7-4833-B7C6-0417B9050D48}" type="datetimeFigureOut">
              <a:rPr lang="hu-HU" smtClean="0"/>
              <a:t>2020.03.25.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88496-E331-4B0D-B403-A359CD6755C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591068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D523D3-C5F7-4833-B7C6-0417B9050D48}" type="datetimeFigureOut">
              <a:rPr lang="hu-HU" smtClean="0"/>
              <a:t>2020.03.25.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D88496-E331-4B0D-B403-A359CD6755C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40171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FlQT1g2C3mo&amp;list=PL0hWfPdqf_3bTJaDvEOz1BJx1L0NXhKhL&amp;index=7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smtClean="0"/>
              <a:t>A munkavégzés és a munka Tk.99.o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dirty="0" smtClean="0">
                <a:hlinkClick r:id="rId2"/>
              </a:rPr>
              <a:t>https://www.youtube.com/watch?v=FlQT1g2C3mo&amp;list=PL0hWfPdqf_3bTJaDvEOz1BJx1L0NXhKhL&amp;index=7</a:t>
            </a:r>
            <a:endParaRPr lang="hu-HU" dirty="0" smtClean="0"/>
          </a:p>
          <a:p>
            <a:r>
              <a:rPr lang="hu-HU" dirty="0" smtClean="0"/>
              <a:t>Videót </a:t>
            </a:r>
            <a:r>
              <a:rPr lang="hu-HU" smtClean="0"/>
              <a:t>nézzétek meg.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306886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munkavégzés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u-HU" dirty="0" smtClean="0"/>
              <a:t>Az energia változással járó folyamatokat két nagy csoportba soroljuk:</a:t>
            </a:r>
          </a:p>
          <a:p>
            <a:r>
              <a:rPr lang="hu-HU" dirty="0" smtClean="0"/>
              <a:t>hőátadás</a:t>
            </a:r>
          </a:p>
          <a:p>
            <a:r>
              <a:rPr lang="hu-HU" dirty="0" smtClean="0"/>
              <a:t>munkavégzés</a:t>
            </a:r>
          </a:p>
          <a:p>
            <a:pPr marL="0" indent="0">
              <a:buNone/>
            </a:pPr>
            <a:r>
              <a:rPr lang="hu-HU" dirty="0" smtClean="0"/>
              <a:t>Egy testen fizikai értelemben úgy végezhetünk munkát, ha erőhatást fejtünk ki rá, melynek következtében a test elmozdul.</a:t>
            </a:r>
          </a:p>
          <a:p>
            <a:pPr marL="0" indent="0">
              <a:buNone/>
            </a:pPr>
            <a:endParaRPr lang="hu-HU" dirty="0" smtClean="0"/>
          </a:p>
          <a:p>
            <a:endParaRPr lang="hu-HU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3379" y="4357504"/>
            <a:ext cx="2831351" cy="18194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7202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munkavégzés közben bekövetkező energia változást munkának nevezzük. Jele: W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hu-HU" dirty="0" smtClean="0"/>
              <a:t>Ha a munkavégzés közben az erő nagysága állandó, és az elmozdulás kétszer, háromszor akkora, akkor a végzett munka is </a:t>
            </a:r>
            <a:r>
              <a:rPr lang="hu-HU" dirty="0" smtClean="0"/>
              <a:t>kétszer, háromszor nagyobb.</a:t>
            </a:r>
            <a:r>
              <a:rPr lang="hu-HU" dirty="0" smtClean="0"/>
              <a:t> </a:t>
            </a:r>
          </a:p>
          <a:p>
            <a:r>
              <a:rPr lang="hu-HU" dirty="0" smtClean="0"/>
              <a:t>W ~ s</a:t>
            </a:r>
            <a:endParaRPr lang="hu-HU" dirty="0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hu-HU" dirty="0" smtClean="0"/>
              <a:t>Ha a munkavégzés közben az elmozdulás ugyanakkora, de az erő kétszer, háromszor akkora, akkor a végzett munka is kétszer, háromszor nagyobb. </a:t>
            </a:r>
          </a:p>
          <a:p>
            <a:r>
              <a:rPr lang="hu-HU" dirty="0" smtClean="0"/>
              <a:t>W ~ F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5074590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munka mértékegysége és kiszámítása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hu-HU" dirty="0" smtClean="0"/>
              <a:t>Ha az elmozdulás és az erő iránya megegyezik, akkor a munkát az erő és az elmozdulás szorzataként számítjuk ki.</a:t>
            </a:r>
          </a:p>
          <a:p>
            <a:r>
              <a:rPr lang="hu-HU" dirty="0" smtClean="0"/>
              <a:t>Munka=erő*elmozdulás</a:t>
            </a:r>
          </a:p>
          <a:p>
            <a:r>
              <a:rPr lang="hu-HU" dirty="0" smtClean="0"/>
              <a:t>W=F*s</a:t>
            </a:r>
            <a:endParaRPr lang="hu-HU" dirty="0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hu-HU" dirty="0" smtClean="0"/>
              <a:t>A munka mértékegysége:Nm, amelynek joule a neve. Jele: J</a:t>
            </a:r>
          </a:p>
          <a:p>
            <a:r>
              <a:rPr lang="hu-HU" dirty="0" smtClean="0"/>
              <a:t>1J=1N*1m</a:t>
            </a:r>
          </a:p>
          <a:p>
            <a:r>
              <a:rPr lang="hu-HU" dirty="0" smtClean="0"/>
              <a:t>Mivel a munka energiaváltozás, ezért az energia mértékegysége is joule.</a:t>
            </a:r>
          </a:p>
          <a:p>
            <a:pPr marL="0" indent="0">
              <a:buNone/>
            </a:pPr>
            <a:endParaRPr lang="hu-HU" dirty="0" smtClean="0"/>
          </a:p>
          <a:p>
            <a:endParaRPr lang="hu-HU" dirty="0"/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0237" y="4001294"/>
            <a:ext cx="3356265" cy="2517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13273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171</Words>
  <Application>Microsoft Office PowerPoint</Application>
  <PresentationFormat>Szélesvásznú</PresentationFormat>
  <Paragraphs>20</Paragraphs>
  <Slides>4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Office-téma</vt:lpstr>
      <vt:lpstr>A munkavégzés és a munka Tk.99.o</vt:lpstr>
      <vt:lpstr>A munkavégzés</vt:lpstr>
      <vt:lpstr>A munkavégzés közben bekövetkező energia változást munkának nevezzük. Jele: W</vt:lpstr>
      <vt:lpstr>A munka mértékegysége és kiszámítása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munkavégzés és a munka Tk.99.o</dc:title>
  <dc:creator>Admin</dc:creator>
  <cp:lastModifiedBy>Admin</cp:lastModifiedBy>
  <cp:revision>4</cp:revision>
  <dcterms:created xsi:type="dcterms:W3CDTF">2020-03-25T17:35:33Z</dcterms:created>
  <dcterms:modified xsi:type="dcterms:W3CDTF">2020-03-25T18:10:37Z</dcterms:modified>
</cp:coreProperties>
</file>