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351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220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246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311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490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868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75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744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491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225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910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23D3-C5F7-4833-B7C6-0417B9050D48}" type="datetimeFigureOut">
              <a:rPr lang="hu-HU" smtClean="0"/>
              <a:t>2020.03.25.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8496-E331-4B0D-B403-A359CD6755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01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lQT1g2C3mo&amp;list=PL0hWfPdqf_3bTJaDvEOz1BJx1L0NXhKhL&amp;index=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munkavégzés és a munka Tk.99.o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https://www.youtube.com/watch?v=FlQT1g2C3mo&amp;list=PL0hWfPdqf_3bTJaDvEOz1BJx1L0NXhKhL&amp;index=7</a:t>
            </a:r>
            <a:endParaRPr lang="hu-HU" dirty="0" smtClean="0"/>
          </a:p>
          <a:p>
            <a:r>
              <a:rPr lang="hu-HU" dirty="0" smtClean="0"/>
              <a:t>Videót </a:t>
            </a:r>
            <a:r>
              <a:rPr lang="hu-HU" smtClean="0"/>
              <a:t>nézzétek meg.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68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munkavégzés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Az energia változással járó folyamatokat két nagy csoportba soroljuk:</a:t>
            </a:r>
          </a:p>
          <a:p>
            <a:r>
              <a:rPr lang="hu-HU" dirty="0" smtClean="0"/>
              <a:t>hőátadás</a:t>
            </a:r>
          </a:p>
          <a:p>
            <a:r>
              <a:rPr lang="hu-HU" dirty="0" smtClean="0"/>
              <a:t>munkavégzés</a:t>
            </a:r>
          </a:p>
          <a:p>
            <a:pPr marL="0" indent="0">
              <a:buNone/>
            </a:pPr>
            <a:r>
              <a:rPr lang="hu-HU" dirty="0" smtClean="0"/>
              <a:t>Egy testen fizikai értelemben úgy végezhetünk munkát, ha erőhatást fejtünk ki rá, melynek következtében a test elmozdul.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379" y="4357504"/>
            <a:ext cx="2831351" cy="181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munkavégzés közben bekövetkező energia változást munkának nevezzük. Jele: W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Ha a munkavégzés közben az erő nagysága állandó, és az elmozdulás kétszer, háromszor akkora, akkor a végzett munka is </a:t>
            </a:r>
            <a:r>
              <a:rPr lang="hu-HU" dirty="0" smtClean="0"/>
              <a:t>kétszer, háromszor nagyobb.</a:t>
            </a:r>
            <a:r>
              <a:rPr lang="hu-HU" dirty="0" smtClean="0"/>
              <a:t> </a:t>
            </a:r>
          </a:p>
          <a:p>
            <a:r>
              <a:rPr lang="hu-HU" dirty="0" smtClean="0"/>
              <a:t>W ~ 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Ha a munkavégzés közben az elmozdulás ugyanakkora, de az erő kétszer, háromszor akkora, akkor a végzett munka is kétszer, háromszor nagyobb. </a:t>
            </a:r>
          </a:p>
          <a:p>
            <a:r>
              <a:rPr lang="hu-HU" dirty="0" smtClean="0"/>
              <a:t>W ~ 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745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 mértékegysége és kiszámítása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Ha az elmozdulás és az erő iránya megegyezik, akkor a munkát az erő és az elmozdulás szorzataként számítjuk ki.</a:t>
            </a:r>
          </a:p>
          <a:p>
            <a:r>
              <a:rPr lang="hu-HU" dirty="0" smtClean="0"/>
              <a:t>Munka=erő*elmozdulás</a:t>
            </a:r>
          </a:p>
          <a:p>
            <a:r>
              <a:rPr lang="hu-HU" dirty="0" smtClean="0"/>
              <a:t>W=F*s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A munka mértékegysége:Nm, amelynek joule a neve. Jele: J</a:t>
            </a:r>
          </a:p>
          <a:p>
            <a:r>
              <a:rPr lang="hu-HU" dirty="0" smtClean="0"/>
              <a:t>1J=1N*1m</a:t>
            </a:r>
          </a:p>
          <a:p>
            <a:r>
              <a:rPr lang="hu-HU" dirty="0" smtClean="0"/>
              <a:t>Mivel a munka energiaváltozás, ezért az energia mértékegysége is joule.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237" y="4001294"/>
            <a:ext cx="3356265" cy="251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27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171</Words>
  <Application>Microsoft Office PowerPoint</Application>
  <PresentationFormat>Szélesvásznú</PresentationFormat>
  <Paragraphs>20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A munkavégzés és a munka Tk.99.o</vt:lpstr>
      <vt:lpstr>A munkavégzés</vt:lpstr>
      <vt:lpstr>A munkavégzés közben bekövetkező energia változást munkának nevezzük. Jele: W</vt:lpstr>
      <vt:lpstr>A munka mértékegysége és kiszámítása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munkavégzés és a munka Tk.99.o</dc:title>
  <dc:creator>Admin</dc:creator>
  <cp:lastModifiedBy>Admin</cp:lastModifiedBy>
  <cp:revision>4</cp:revision>
  <dcterms:created xsi:type="dcterms:W3CDTF">2020-03-25T17:35:33Z</dcterms:created>
  <dcterms:modified xsi:type="dcterms:W3CDTF">2020-03-25T18:10:37Z</dcterms:modified>
</cp:coreProperties>
</file>