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9201-AF80-4BA7-B873-1A0F29676C56}" type="datetimeFigureOut">
              <a:rPr lang="hu-HU" smtClean="0"/>
              <a:t>2020.03.23.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66F3-4DF2-49FF-8AF0-09064A6C9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3129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9201-AF80-4BA7-B873-1A0F29676C56}" type="datetimeFigureOut">
              <a:rPr lang="hu-HU" smtClean="0"/>
              <a:t>2020.03.23.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66F3-4DF2-49FF-8AF0-09064A6C9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7848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9201-AF80-4BA7-B873-1A0F29676C56}" type="datetimeFigureOut">
              <a:rPr lang="hu-HU" smtClean="0"/>
              <a:t>2020.03.23.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66F3-4DF2-49FF-8AF0-09064A6C9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1689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9201-AF80-4BA7-B873-1A0F29676C56}" type="datetimeFigureOut">
              <a:rPr lang="hu-HU" smtClean="0"/>
              <a:t>2020.03.23.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66F3-4DF2-49FF-8AF0-09064A6C9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6761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9201-AF80-4BA7-B873-1A0F29676C56}" type="datetimeFigureOut">
              <a:rPr lang="hu-HU" smtClean="0"/>
              <a:t>2020.03.23.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66F3-4DF2-49FF-8AF0-09064A6C9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1584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9201-AF80-4BA7-B873-1A0F29676C56}" type="datetimeFigureOut">
              <a:rPr lang="hu-HU" smtClean="0"/>
              <a:t>2020.03.23.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66F3-4DF2-49FF-8AF0-09064A6C9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7040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9201-AF80-4BA7-B873-1A0F29676C56}" type="datetimeFigureOut">
              <a:rPr lang="hu-HU" smtClean="0"/>
              <a:t>2020.03.23.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66F3-4DF2-49FF-8AF0-09064A6C9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549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9201-AF80-4BA7-B873-1A0F29676C56}" type="datetimeFigureOut">
              <a:rPr lang="hu-HU" smtClean="0"/>
              <a:t>2020.03.23.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66F3-4DF2-49FF-8AF0-09064A6C9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099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9201-AF80-4BA7-B873-1A0F29676C56}" type="datetimeFigureOut">
              <a:rPr lang="hu-HU" smtClean="0"/>
              <a:t>2020.03.23.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66F3-4DF2-49FF-8AF0-09064A6C9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6544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9201-AF80-4BA7-B873-1A0F29676C56}" type="datetimeFigureOut">
              <a:rPr lang="hu-HU" smtClean="0"/>
              <a:t>2020.03.23.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66F3-4DF2-49FF-8AF0-09064A6C9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8395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9201-AF80-4BA7-B873-1A0F29676C56}" type="datetimeFigureOut">
              <a:rPr lang="hu-HU" smtClean="0"/>
              <a:t>2020.03.23.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66F3-4DF2-49FF-8AF0-09064A6C9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764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89201-AF80-4BA7-B873-1A0F29676C56}" type="datetimeFigureOut">
              <a:rPr lang="hu-HU" smtClean="0"/>
              <a:t>2020.03.23.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C66F3-4DF2-49FF-8AF0-09064A6C9DD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4256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otv4duu9Z4&amp;list=PL0hWfPdqf_3bTJaDvEOz1BJx1L0NXhKhL&amp;index=4&amp;t=0s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Az energia fogalma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7402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Változtatóképesség</a:t>
            </a:r>
            <a:r>
              <a:rPr lang="hu-HU" dirty="0" smtClean="0"/>
              <a:t> és az energia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Megfeszített rugónak </a:t>
            </a:r>
            <a:r>
              <a:rPr lang="hu-HU" dirty="0" err="1" smtClean="0"/>
              <a:t>változtatóképessége</a:t>
            </a:r>
            <a:r>
              <a:rPr lang="hu-HU" dirty="0" smtClean="0"/>
              <a:t> van (tk.96/1. ábra)  </a:t>
            </a:r>
          </a:p>
          <a:p>
            <a:r>
              <a:rPr lang="hu-HU" dirty="0" smtClean="0"/>
              <a:t>A testeknek mozgásuk miatt is van </a:t>
            </a:r>
            <a:r>
              <a:rPr lang="hu-HU" dirty="0" err="1" smtClean="0"/>
              <a:t>változtatóképességük</a:t>
            </a:r>
            <a:r>
              <a:rPr lang="hu-HU" dirty="0" smtClean="0"/>
              <a:t> (tk.96/2. ábra)</a:t>
            </a:r>
          </a:p>
          <a:p>
            <a:r>
              <a:rPr lang="hu-HU" dirty="0" smtClean="0"/>
              <a:t>A testeknek van a hőmérsékletükkel kapcsolatos </a:t>
            </a:r>
            <a:r>
              <a:rPr lang="hu-HU" dirty="0" err="1" smtClean="0"/>
              <a:t>változtatóképességük</a:t>
            </a:r>
            <a:r>
              <a:rPr lang="hu-HU" dirty="0" smtClean="0"/>
              <a:t> is. (tk.96/3. ábra)</a:t>
            </a:r>
          </a:p>
          <a:p>
            <a:pPr marL="0" indent="0">
              <a:buNone/>
            </a:pPr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66238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energia fogalma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Azt a mennyiséget, amellyel megadjuk, hogy mekkora egy test </a:t>
            </a:r>
            <a:r>
              <a:rPr lang="hu-HU" dirty="0" err="1" smtClean="0"/>
              <a:t>változtatóképessége</a:t>
            </a:r>
            <a:r>
              <a:rPr lang="hu-HU" dirty="0" smtClean="0"/>
              <a:t>, energiának nevezzük.</a:t>
            </a:r>
          </a:p>
          <a:p>
            <a:r>
              <a:rPr lang="hu-HU" dirty="0" smtClean="0"/>
              <a:t>Jele: E</a:t>
            </a:r>
          </a:p>
          <a:p>
            <a:r>
              <a:rPr lang="hu-HU" dirty="0" smtClean="0"/>
              <a:t>Nézzétek meg a videót.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 smtClean="0">
                <a:hlinkClick r:id="rId2"/>
              </a:rPr>
              <a:t>https://www.youtube.com/watch?v=2otv4duu9Z4&amp;list=PL0hWfPdqf_3bTJaDvEOz1BJx1L0NXhKhL&amp;index=4&amp;t=0s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13543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</a:t>
            </a:r>
            <a:r>
              <a:rPr lang="hu-HU" dirty="0" err="1" smtClean="0"/>
              <a:t>energiamegmaradás</a:t>
            </a:r>
            <a:r>
              <a:rPr lang="hu-HU" dirty="0" smtClean="0"/>
              <a:t> törvénye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Két test kölcsönhatása közben amennyivel nő az egyik test energiája, ugyanannyival csökken </a:t>
            </a:r>
            <a:r>
              <a:rPr lang="hu-HU" smtClean="0"/>
              <a:t>a másiké.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9253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91</Words>
  <Application>Microsoft Office PowerPoint</Application>
  <PresentationFormat>Szélesvásznú</PresentationFormat>
  <Paragraphs>13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Office-téma</vt:lpstr>
      <vt:lpstr>Az energia fogalma</vt:lpstr>
      <vt:lpstr>Változtatóképesség és az energia</vt:lpstr>
      <vt:lpstr>Az energia fogalma</vt:lpstr>
      <vt:lpstr>Az energiamegmaradás törvénye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energia fogalma</dc:title>
  <dc:creator>Admin</dc:creator>
  <cp:lastModifiedBy>Admin</cp:lastModifiedBy>
  <cp:revision>3</cp:revision>
  <dcterms:created xsi:type="dcterms:W3CDTF">2020-03-23T16:48:56Z</dcterms:created>
  <dcterms:modified xsi:type="dcterms:W3CDTF">2020-03-23T17:08:33Z</dcterms:modified>
</cp:coreProperties>
</file>