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543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094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64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84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504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93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165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826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961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06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540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1A2A2-DF6C-47CE-B28E-8175544832BE}" type="datetimeFigureOut">
              <a:rPr lang="hu-HU" smtClean="0"/>
              <a:t>2020.03.30.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EFA7E-6938-4038-B905-98479049BE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148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munkával kapcsolatos számítási feladatok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289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munka kiszámítása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Mennyi munkát végez gyalulás közben az az ember, aki 60N nagyságú erővel 0,5m távolságra tolja el a gyalut?</a:t>
            </a:r>
          </a:p>
          <a:p>
            <a:pPr marL="0" indent="0">
              <a:buNone/>
            </a:pPr>
            <a:r>
              <a:rPr lang="hu-HU" dirty="0" smtClean="0"/>
              <a:t>F=60N</a:t>
            </a:r>
          </a:p>
          <a:p>
            <a:pPr marL="0" indent="0">
              <a:buNone/>
            </a:pPr>
            <a:r>
              <a:rPr lang="hu-HU" u="heavy" dirty="0"/>
              <a:t>s</a:t>
            </a:r>
            <a:r>
              <a:rPr lang="hu-HU" u="heavy" dirty="0" smtClean="0"/>
              <a:t>=0,5m</a:t>
            </a:r>
          </a:p>
          <a:p>
            <a:pPr marL="0" indent="0">
              <a:buNone/>
            </a:pPr>
            <a:r>
              <a:rPr lang="hu-HU" dirty="0" smtClean="0"/>
              <a:t>W=?</a:t>
            </a:r>
          </a:p>
          <a:p>
            <a:pPr marL="0" indent="0">
              <a:buNone/>
            </a:pPr>
            <a:r>
              <a:rPr lang="hu-HU" dirty="0" smtClean="0"/>
              <a:t>W=F*s</a:t>
            </a:r>
          </a:p>
          <a:p>
            <a:pPr marL="0" indent="0">
              <a:buNone/>
            </a:pPr>
            <a:r>
              <a:rPr lang="hu-HU" dirty="0" smtClean="0"/>
              <a:t>W=60N*0,5m</a:t>
            </a:r>
          </a:p>
          <a:p>
            <a:pPr marL="0" indent="0">
              <a:buNone/>
            </a:pPr>
            <a:r>
              <a:rPr lang="hu-HU" dirty="0" smtClean="0"/>
              <a:t>W=30J</a:t>
            </a:r>
          </a:p>
          <a:p>
            <a:pPr marL="0" indent="0">
              <a:buNone/>
            </a:pPr>
            <a:r>
              <a:rPr lang="hu-HU" dirty="0" smtClean="0"/>
              <a:t>Az ember 30J munkát végez.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888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elmozdulás kiszámítása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Egy marógép kését 750N nagyságú erővel lehet mozgatni. Milyen hosszú a kés útja, ha a végzett munka 1500J?</a:t>
            </a:r>
          </a:p>
          <a:p>
            <a:pPr marL="0" indent="0">
              <a:buNone/>
            </a:pPr>
            <a:r>
              <a:rPr lang="hu-HU" dirty="0" smtClean="0"/>
              <a:t>F=750N</a:t>
            </a:r>
          </a:p>
          <a:p>
            <a:pPr marL="0" indent="0">
              <a:buNone/>
            </a:pPr>
            <a:r>
              <a:rPr lang="hu-HU" dirty="0" smtClean="0"/>
              <a:t>W=1500J</a:t>
            </a:r>
          </a:p>
          <a:p>
            <a:pPr marL="0" indent="0">
              <a:buNone/>
            </a:pPr>
            <a:r>
              <a:rPr lang="hu-HU" u="heavy" dirty="0"/>
              <a:t>s</a:t>
            </a:r>
            <a:r>
              <a:rPr lang="hu-HU" u="heavy" dirty="0" smtClean="0"/>
              <a:t>=?</a:t>
            </a:r>
          </a:p>
          <a:p>
            <a:pPr marL="0" indent="0">
              <a:buNone/>
            </a:pPr>
            <a:r>
              <a:rPr lang="hu-HU" dirty="0"/>
              <a:t>s</a:t>
            </a:r>
            <a:r>
              <a:rPr lang="hu-HU" dirty="0" smtClean="0"/>
              <a:t>=W/F</a:t>
            </a:r>
          </a:p>
          <a:p>
            <a:pPr marL="0" indent="0">
              <a:buNone/>
            </a:pPr>
            <a:r>
              <a:rPr lang="hu-HU" dirty="0"/>
              <a:t>s</a:t>
            </a:r>
            <a:r>
              <a:rPr lang="hu-HU" dirty="0" smtClean="0"/>
              <a:t>=1500J/750N</a:t>
            </a:r>
          </a:p>
          <a:p>
            <a:pPr marL="0" indent="0">
              <a:buNone/>
            </a:pPr>
            <a:r>
              <a:rPr lang="hu-HU" dirty="0"/>
              <a:t>s</a:t>
            </a:r>
            <a:r>
              <a:rPr lang="hu-HU" dirty="0" smtClean="0"/>
              <a:t>=2m</a:t>
            </a:r>
          </a:p>
          <a:p>
            <a:pPr marL="0" indent="0">
              <a:buNone/>
            </a:pPr>
            <a:r>
              <a:rPr lang="hu-HU" dirty="0" smtClean="0"/>
              <a:t>A kés útja 2m.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079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erő kiszámítása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Mekkora erővel tolta az asztalos a gyalut, ha egy mozdulat 50cm távolságán 30J munkát végzett?</a:t>
            </a:r>
          </a:p>
          <a:p>
            <a:pPr marL="0" indent="0">
              <a:buNone/>
            </a:pPr>
            <a:r>
              <a:rPr lang="hu-HU" dirty="0" smtClean="0"/>
              <a:t>s=50cm=0,5m</a:t>
            </a:r>
          </a:p>
          <a:p>
            <a:pPr marL="0" indent="0">
              <a:buNone/>
            </a:pPr>
            <a:r>
              <a:rPr lang="hu-HU" dirty="0" smtClean="0"/>
              <a:t>W=30J</a:t>
            </a:r>
          </a:p>
          <a:p>
            <a:pPr marL="0" indent="0">
              <a:buNone/>
            </a:pPr>
            <a:r>
              <a:rPr lang="hu-HU" u="heavy" dirty="0" smtClean="0"/>
              <a:t>F=?</a:t>
            </a:r>
          </a:p>
          <a:p>
            <a:pPr marL="0" indent="0">
              <a:buNone/>
            </a:pPr>
            <a:r>
              <a:rPr lang="hu-HU" dirty="0" smtClean="0"/>
              <a:t>F=W/s</a:t>
            </a:r>
          </a:p>
          <a:p>
            <a:pPr marL="0" indent="0">
              <a:buNone/>
            </a:pPr>
            <a:r>
              <a:rPr lang="hu-HU" dirty="0" smtClean="0"/>
              <a:t>F=30J/0,5m</a:t>
            </a:r>
          </a:p>
          <a:p>
            <a:pPr marL="0" indent="0">
              <a:buNone/>
            </a:pPr>
            <a:r>
              <a:rPr lang="hu-HU" dirty="0" smtClean="0"/>
              <a:t>F=60N</a:t>
            </a:r>
          </a:p>
          <a:p>
            <a:pPr marL="0" indent="0">
              <a:buNone/>
            </a:pPr>
            <a:r>
              <a:rPr lang="hu-HU" dirty="0" smtClean="0"/>
              <a:t>60N erővel tolta a gyalut.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999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110</Words>
  <Application>Microsoft Office PowerPoint</Application>
  <PresentationFormat>Szélesvásznú</PresentationFormat>
  <Paragraphs>28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A munkával kapcsolatos számítási feladatok</vt:lpstr>
      <vt:lpstr>A munka kiszámítása</vt:lpstr>
      <vt:lpstr>Az elmozdulás kiszámítása</vt:lpstr>
      <vt:lpstr>Az erő kiszámítása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munkával kapcsolatos számítási feladatok</dc:title>
  <dc:creator>Admin</dc:creator>
  <cp:lastModifiedBy>Admin</cp:lastModifiedBy>
  <cp:revision>3</cp:revision>
  <dcterms:created xsi:type="dcterms:W3CDTF">2020-03-30T12:20:16Z</dcterms:created>
  <dcterms:modified xsi:type="dcterms:W3CDTF">2020-03-30T12:30:42Z</dcterms:modified>
</cp:coreProperties>
</file>