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23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539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363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678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62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420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747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306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61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08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561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58E0C7-4F4A-46B1-8085-C1133B715EA2}" type="datetimeFigureOut">
              <a:rPr lang="hu-HU" smtClean="0"/>
              <a:t>2020.05.06.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E35FA92-C7F5-45AF-9B73-43044EBB61F3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1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teljesítménnyel kapcsolatos számítások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557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teljesítmény kiszámítása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Feladat: Egy ember 5 óra alatt 1350 kJ munkát végez. Mekkora a teljesítménye?</a:t>
            </a:r>
          </a:p>
          <a:p>
            <a:r>
              <a:rPr lang="el-GR" dirty="0" smtClean="0"/>
              <a:t>Δ</a:t>
            </a:r>
            <a:r>
              <a:rPr lang="hu-HU" dirty="0" smtClean="0"/>
              <a:t>t=5h=18000s</a:t>
            </a:r>
          </a:p>
          <a:p>
            <a:r>
              <a:rPr lang="hu-HU" u="sng" dirty="0" smtClean="0"/>
              <a:t>W=1350kJ=1 350 000J=</a:t>
            </a:r>
            <a:r>
              <a:rPr lang="el-GR" u="sng" dirty="0" smtClean="0"/>
              <a:t>Δ</a:t>
            </a:r>
            <a:r>
              <a:rPr lang="hu-HU" u="sng" dirty="0" smtClean="0"/>
              <a:t>E</a:t>
            </a:r>
          </a:p>
          <a:p>
            <a:r>
              <a:rPr lang="hu-HU" dirty="0" smtClean="0"/>
              <a:t>P=?</a:t>
            </a:r>
          </a:p>
          <a:p>
            <a:pPr marL="0" indent="0">
              <a:buNone/>
            </a:pPr>
            <a:r>
              <a:rPr lang="hu-HU" dirty="0" smtClean="0"/>
              <a:t>P=</a:t>
            </a:r>
            <a:r>
              <a:rPr lang="el-GR" dirty="0" smtClean="0"/>
              <a:t>Δ</a:t>
            </a:r>
            <a:r>
              <a:rPr lang="hu-HU" dirty="0" smtClean="0"/>
              <a:t>E / </a:t>
            </a:r>
            <a:r>
              <a:rPr lang="el-GR" dirty="0" smtClean="0"/>
              <a:t>Δ</a:t>
            </a:r>
            <a:r>
              <a:rPr lang="hu-HU" dirty="0" smtClean="0"/>
              <a:t>t</a:t>
            </a:r>
          </a:p>
          <a:p>
            <a:pPr marL="0" indent="0">
              <a:buNone/>
            </a:pPr>
            <a:r>
              <a:rPr lang="hu-HU" dirty="0" smtClean="0"/>
              <a:t>P=1 350 000J/18 000s=75W</a:t>
            </a:r>
          </a:p>
          <a:p>
            <a:pPr marL="0" indent="0">
              <a:buNone/>
            </a:pPr>
            <a:r>
              <a:rPr lang="hu-HU" dirty="0" smtClean="0"/>
              <a:t>P=75W a teljesítmény.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055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energiaváltozás(munka) kiszámítása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Feladat: Egy ló teljesítménye 400W. Mekkora munkát végez 2 óra alatt?</a:t>
            </a:r>
          </a:p>
          <a:p>
            <a:r>
              <a:rPr lang="hu-HU" dirty="0" smtClean="0"/>
              <a:t>P=400W</a:t>
            </a:r>
          </a:p>
          <a:p>
            <a:r>
              <a:rPr lang="hu-HU" u="sng" dirty="0" err="1" smtClean="0"/>
              <a:t>Δt</a:t>
            </a:r>
            <a:r>
              <a:rPr lang="hu-HU" u="sng" dirty="0" smtClean="0"/>
              <a:t>= 2h=7200s</a:t>
            </a:r>
          </a:p>
          <a:p>
            <a:r>
              <a:rPr lang="hu-HU" dirty="0" smtClean="0"/>
              <a:t>W(</a:t>
            </a:r>
            <a:r>
              <a:rPr lang="el-GR" dirty="0" smtClean="0"/>
              <a:t>Δ</a:t>
            </a:r>
            <a:r>
              <a:rPr lang="hu-HU" dirty="0" smtClean="0"/>
              <a:t>E)=?</a:t>
            </a:r>
          </a:p>
          <a:p>
            <a:pPr marL="0" indent="0">
              <a:buNone/>
            </a:pPr>
            <a:r>
              <a:rPr lang="hu-HU" dirty="0" smtClean="0"/>
              <a:t>W=P*</a:t>
            </a:r>
            <a:r>
              <a:rPr lang="el-GR" dirty="0" smtClean="0"/>
              <a:t>Δ</a:t>
            </a:r>
            <a:r>
              <a:rPr lang="hu-HU" dirty="0" smtClean="0"/>
              <a:t>t</a:t>
            </a:r>
          </a:p>
          <a:p>
            <a:pPr marL="0" indent="0">
              <a:buNone/>
            </a:pPr>
            <a:r>
              <a:rPr lang="hu-HU" dirty="0" smtClean="0"/>
              <a:t>W=400W*7200s=2 880 000J=2880kJ</a:t>
            </a:r>
          </a:p>
          <a:p>
            <a:pPr marL="0" indent="0">
              <a:buNone/>
            </a:pPr>
            <a:r>
              <a:rPr lang="hu-HU" dirty="0" smtClean="0"/>
              <a:t>W=2880kJ munkát végez.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807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Az időváltozás kiszámítása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Feladat: Egy ember teljesítménye 75W. Mennyi idő alatt végez el 450 kJ munkát?</a:t>
            </a:r>
          </a:p>
          <a:p>
            <a:r>
              <a:rPr lang="hu-HU" dirty="0" smtClean="0"/>
              <a:t>P=75W</a:t>
            </a:r>
          </a:p>
          <a:p>
            <a:r>
              <a:rPr lang="hu-HU" u="sng" dirty="0" smtClean="0"/>
              <a:t>W (</a:t>
            </a:r>
            <a:r>
              <a:rPr lang="el-GR" u="sng" dirty="0" smtClean="0"/>
              <a:t>Δ</a:t>
            </a:r>
            <a:r>
              <a:rPr lang="hu-HU" u="sng" dirty="0" smtClean="0"/>
              <a:t>E)=450kJ=450 000J</a:t>
            </a:r>
          </a:p>
          <a:p>
            <a:r>
              <a:rPr lang="hu-HU" dirty="0" err="1" smtClean="0"/>
              <a:t>Δt</a:t>
            </a:r>
            <a:r>
              <a:rPr lang="hu-HU" dirty="0" smtClean="0"/>
              <a:t>=?</a:t>
            </a:r>
          </a:p>
          <a:p>
            <a:pPr marL="0" indent="0">
              <a:buNone/>
            </a:pPr>
            <a:r>
              <a:rPr lang="hu-HU" dirty="0" err="1" smtClean="0"/>
              <a:t>Δt</a:t>
            </a:r>
            <a:r>
              <a:rPr lang="hu-HU" dirty="0" smtClean="0"/>
              <a:t>=W(</a:t>
            </a:r>
            <a:r>
              <a:rPr lang="el-GR" dirty="0" smtClean="0"/>
              <a:t>Δ</a:t>
            </a:r>
            <a:r>
              <a:rPr lang="hu-HU" dirty="0" smtClean="0"/>
              <a:t>E) / P</a:t>
            </a:r>
          </a:p>
          <a:p>
            <a:pPr marL="0" indent="0">
              <a:buNone/>
            </a:pPr>
            <a:r>
              <a:rPr lang="hu-HU" dirty="0" err="1" smtClean="0"/>
              <a:t>Δt</a:t>
            </a:r>
            <a:r>
              <a:rPr lang="hu-HU" dirty="0" smtClean="0"/>
              <a:t>=450 000J/75W=6000s=100min=1h 40min</a:t>
            </a:r>
          </a:p>
          <a:p>
            <a:pPr marL="0" indent="0">
              <a:buNone/>
            </a:pPr>
            <a:r>
              <a:rPr lang="hu-HU" dirty="0" err="1" smtClean="0"/>
              <a:t>Δt</a:t>
            </a:r>
            <a:r>
              <a:rPr lang="hu-HU" dirty="0" smtClean="0"/>
              <a:t>=1h 40min alatt végzi el a munkát.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21872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128</Words>
  <Application>Microsoft Office PowerPoint</Application>
  <PresentationFormat>Szélesvásznú</PresentationFormat>
  <Paragraphs>25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Retrospektív</vt:lpstr>
      <vt:lpstr>A teljesítménnyel kapcsolatos számítások</vt:lpstr>
      <vt:lpstr>A teljesítmény kiszámítása</vt:lpstr>
      <vt:lpstr>Az energiaváltozás(munka) kiszámítása</vt:lpstr>
      <vt:lpstr>Az időváltozás kiszámítása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teljesítménnyel kapcsolatos számítások</dc:title>
  <dc:creator>Admin</dc:creator>
  <cp:lastModifiedBy>Admin</cp:lastModifiedBy>
  <cp:revision>5</cp:revision>
  <dcterms:created xsi:type="dcterms:W3CDTF">2020-05-06T11:21:58Z</dcterms:created>
  <dcterms:modified xsi:type="dcterms:W3CDTF">2020-05-06T11:50:19Z</dcterms:modified>
</cp:coreProperties>
</file>