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4/22/2021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áma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ép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>
            <a:outerShdw blurRad="177800" dist="38100" dir="2700000" algn="tl">
              <a:srgbClr val="000000">
                <a:alpha val="24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Fénytan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u-HU" sz="4400" dirty="0" smtClean="0"/>
              <a:t>A fény tulajdonságai</a:t>
            </a:r>
            <a:endParaRPr lang="hu-HU" sz="4400" dirty="0"/>
          </a:p>
        </p:txBody>
      </p:sp>
    </p:spTree>
    <p:extLst>
      <p:ext uri="{BB962C8B-B14F-4D97-AF65-F5344CB8AC3E}">
        <p14:creationId xmlns:p14="http://schemas.microsoft.com/office/powerpoint/2010/main" val="2652542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491845" cy="68580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1. A Nap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>
                <a:solidFill>
                  <a:schemeClr val="bg1"/>
                </a:solidFill>
              </a:rPr>
              <a:t>A sugárzása változások sokaságát idézi elő.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Nincs élet nélküle.</a:t>
            </a:r>
            <a:endParaRPr lang="hu-H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345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ép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107" y="0"/>
            <a:ext cx="10523785" cy="68580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2. Fényforrások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u-HU" dirty="0" smtClean="0"/>
              <a:t>Fogalma: azok a testek, melyek fényt bocsátanak ki.</a:t>
            </a:r>
          </a:p>
          <a:p>
            <a:pPr marL="0" indent="0">
              <a:buNone/>
            </a:pPr>
            <a:endParaRPr lang="hu-HU" dirty="0"/>
          </a:p>
        </p:txBody>
      </p:sp>
      <p:sp>
        <p:nvSpPr>
          <p:cNvPr id="6" name="Tartalom helye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hu-HU" dirty="0" smtClean="0"/>
              <a:t>Csoportosításuk:</a:t>
            </a:r>
          </a:p>
          <a:p>
            <a:r>
              <a:rPr lang="hu-HU" dirty="0" smtClean="0"/>
              <a:t>Természetes: Nap, villám, szentjánosbogár</a:t>
            </a:r>
          </a:p>
          <a:p>
            <a:r>
              <a:rPr lang="hu-HU" dirty="0" smtClean="0"/>
              <a:t>Mesterséges: izzó, gyertya láng, mobiltelefon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34844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7" y="0"/>
            <a:ext cx="12025745" cy="68580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3. A fény, mint kölcsönható partner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fény kölcsönhatásra képes</a:t>
            </a:r>
          </a:p>
          <a:p>
            <a:r>
              <a:rPr lang="hu-HU" dirty="0" smtClean="0"/>
              <a:t>Miközben más testeken változást hoz létre önmaga is megváltozik</a:t>
            </a:r>
            <a:r>
              <a:rPr lang="hu-HU" b="1" dirty="0">
                <a:latin typeface="Calibri" panose="020F0502020204030204" pitchFamily="34" charset="0"/>
              </a:rPr>
              <a:t> </a:t>
            </a:r>
            <a:r>
              <a:rPr lang="hu-HU" b="1" dirty="0" smtClean="0">
                <a:latin typeface="Calibri" panose="020F0502020204030204" pitchFamily="34" charset="0"/>
              </a:rPr>
              <a:t>→ </a:t>
            </a:r>
            <a:endParaRPr lang="hu-HU" dirty="0" smtClean="0"/>
          </a:p>
          <a:p>
            <a:pPr marL="0" indent="0">
              <a:buNone/>
            </a:pPr>
            <a:r>
              <a:rPr lang="hu-HU" sz="4800" b="1" dirty="0" smtClean="0">
                <a:latin typeface="Calibri" panose="020F0502020204030204" pitchFamily="34" charset="0"/>
              </a:rPr>
              <a:t>→  </a:t>
            </a:r>
            <a:r>
              <a:rPr lang="hu-HU" b="1" dirty="0" smtClean="0">
                <a:latin typeface="Calibri" panose="020F0502020204030204" pitchFamily="34" charset="0"/>
              </a:rPr>
              <a:t>a fény anyag</a:t>
            </a:r>
          </a:p>
          <a:p>
            <a:pPr marL="0" indent="0">
              <a:buNone/>
            </a:pPr>
            <a:r>
              <a:rPr lang="hu-HU" b="1" dirty="0" smtClean="0">
                <a:latin typeface="Calibri" panose="020F0502020204030204" pitchFamily="34" charset="0"/>
              </a:rPr>
              <a:t>A fény olyan anyag, mely apró részecskékből, fotonokból áll.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3467250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4. A fény terjedése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A fény egyenes vonalban terjed</a:t>
            </a:r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r>
              <a:rPr lang="hu-HU" dirty="0" smtClean="0"/>
              <a:t>Fényév: az a távolság, melyet a vákuumban terjedő fénysugár 1 év alatt megtesz.</a:t>
            </a:r>
            <a:endParaRPr lang="hu-HU" dirty="0"/>
          </a:p>
        </p:txBody>
      </p:sp>
      <p:sp>
        <p:nvSpPr>
          <p:cNvPr id="6" name="Tartalom helye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Átlátszó anyagok</a:t>
            </a:r>
          </a:p>
          <a:p>
            <a:r>
              <a:rPr lang="hu-HU" dirty="0" smtClean="0"/>
              <a:t>Átlátszatlan anyagok</a:t>
            </a:r>
          </a:p>
          <a:p>
            <a:r>
              <a:rPr lang="hu-HU" dirty="0" smtClean="0"/>
              <a:t>Fénytanilag sűrűbb anyagok</a:t>
            </a:r>
            <a:endParaRPr lang="hu-HU" dirty="0"/>
          </a:p>
        </p:txBody>
      </p:sp>
      <p:pic>
        <p:nvPicPr>
          <p:cNvPr id="7" name="Kép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0356" y="2651539"/>
            <a:ext cx="2712028" cy="1740630"/>
          </a:xfrm>
          <a:prstGeom prst="rect">
            <a:avLst/>
          </a:prstGeom>
        </p:spPr>
      </p:pic>
      <p:pic>
        <p:nvPicPr>
          <p:cNvPr id="8" name="Kép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2830" y="3943350"/>
            <a:ext cx="2466975" cy="1847850"/>
          </a:xfrm>
          <a:prstGeom prst="rect">
            <a:avLst/>
          </a:prstGeom>
        </p:spPr>
      </p:pic>
      <p:pic>
        <p:nvPicPr>
          <p:cNvPr id="9" name="Kép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3556" y="3943350"/>
            <a:ext cx="2466975" cy="1847850"/>
          </a:xfrm>
          <a:prstGeom prst="rect">
            <a:avLst/>
          </a:prstGeom>
        </p:spPr>
      </p:pic>
      <p:pic>
        <p:nvPicPr>
          <p:cNvPr id="11" name="Kép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769" y="2651539"/>
            <a:ext cx="2308753" cy="1740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9551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kör">
  <a:themeElements>
    <a:clrScheme name="Circuit">
      <a:dk1>
        <a:sysClr val="windowText" lastClr="000000"/>
      </a:dk1>
      <a:lt1>
        <a:sysClr val="window" lastClr="FFFFFF"/>
      </a:lt1>
      <a:dk2>
        <a:srgbClr val="2B5F27"/>
      </a:dk2>
      <a:lt2>
        <a:srgbClr val="D8FC68"/>
      </a:lt2>
      <a:accent1>
        <a:srgbClr val="DDC855"/>
      </a:accent1>
      <a:accent2>
        <a:srgbClr val="FCA03D"/>
      </a:accent2>
      <a:accent3>
        <a:srgbClr val="E36439"/>
      </a:accent3>
      <a:accent4>
        <a:srgbClr val="C2935B"/>
      </a:accent4>
      <a:accent5>
        <a:srgbClr val="88C25C"/>
      </a:accent5>
      <a:accent6>
        <a:srgbClr val="BFCC86"/>
      </a:accent6>
      <a:hlink>
        <a:srgbClr val="FFCE23"/>
      </a:hlink>
      <a:folHlink>
        <a:srgbClr val="FDEB86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82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97ECCC31-8429-4523-BE8D-8F09B7A4D4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TM04033919[[fn=Áramkör]]</Template>
  <TotalTime>119</TotalTime>
  <Words>121</Words>
  <Application>Microsoft Office PowerPoint</Application>
  <PresentationFormat>Szélesvásznú</PresentationFormat>
  <Paragraphs>24</Paragraphs>
  <Slides>5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5</vt:i4>
      </vt:variant>
    </vt:vector>
  </HeadingPairs>
  <TitlesOfParts>
    <vt:vector size="10" baseType="lpstr">
      <vt:lpstr>Arial</vt:lpstr>
      <vt:lpstr>Calibri</vt:lpstr>
      <vt:lpstr>Trebuchet MS</vt:lpstr>
      <vt:lpstr>Tw Cen MT</vt:lpstr>
      <vt:lpstr>Áramkör</vt:lpstr>
      <vt:lpstr>Fénytan</vt:lpstr>
      <vt:lpstr>1. A Nap</vt:lpstr>
      <vt:lpstr>2. Fényforrások</vt:lpstr>
      <vt:lpstr>3. A fény, mint kölcsönható partner </vt:lpstr>
      <vt:lpstr>4. A fény terjedése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Fénytan</dc:title>
  <dc:creator>Admin</dc:creator>
  <cp:lastModifiedBy>Admin</cp:lastModifiedBy>
  <cp:revision>10</cp:revision>
  <dcterms:created xsi:type="dcterms:W3CDTF">2021-04-15T15:24:07Z</dcterms:created>
  <dcterms:modified xsi:type="dcterms:W3CDTF">2021-04-22T10:48:20Z</dcterms:modified>
</cp:coreProperties>
</file>