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Fénytan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4400" dirty="0" smtClean="0"/>
              <a:t>A fény tulajdonságai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265254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91845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A Nap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A sugárzása változások sokaságát idézi elő.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Nincs élet nélküle.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4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07" y="0"/>
            <a:ext cx="10523785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Fényforrások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Fogalma: azok a testek, melyek fényt bocsátanak ki.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Csoportosításuk:</a:t>
            </a:r>
          </a:p>
          <a:p>
            <a:r>
              <a:rPr lang="hu-HU" dirty="0" smtClean="0"/>
              <a:t>Természetes: Nap, villám, szentjánosbogár</a:t>
            </a:r>
          </a:p>
          <a:p>
            <a:r>
              <a:rPr lang="hu-HU" dirty="0" smtClean="0"/>
              <a:t>Mesterséges: izzó, gyertya láng, mobiltelefon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484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0"/>
            <a:ext cx="12025745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A fény, mint kölcsönható partner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fény kölcsönhatásra képes</a:t>
            </a:r>
          </a:p>
          <a:p>
            <a:r>
              <a:rPr lang="hu-HU" dirty="0" smtClean="0"/>
              <a:t>Miközben más testeken változást hoz létre önmaga is megváltozik</a:t>
            </a:r>
            <a:r>
              <a:rPr lang="hu-HU" b="1" dirty="0">
                <a:latin typeface="Calibri" panose="020F0502020204030204" pitchFamily="34" charset="0"/>
              </a:rPr>
              <a:t> </a:t>
            </a:r>
            <a:r>
              <a:rPr lang="hu-HU" b="1" dirty="0" smtClean="0">
                <a:latin typeface="Calibri" panose="020F0502020204030204" pitchFamily="34" charset="0"/>
              </a:rPr>
              <a:t>→ </a:t>
            </a:r>
            <a:endParaRPr lang="hu-HU" dirty="0" smtClean="0"/>
          </a:p>
          <a:p>
            <a:pPr marL="0" indent="0">
              <a:buNone/>
            </a:pPr>
            <a:r>
              <a:rPr lang="hu-HU" sz="4800" b="1" dirty="0" smtClean="0">
                <a:latin typeface="Calibri" panose="020F0502020204030204" pitchFamily="34" charset="0"/>
              </a:rPr>
              <a:t>→  </a:t>
            </a:r>
            <a:r>
              <a:rPr lang="hu-HU" b="1" dirty="0" smtClean="0">
                <a:latin typeface="Calibri" panose="020F0502020204030204" pitchFamily="34" charset="0"/>
              </a:rPr>
              <a:t>a fény anyag</a:t>
            </a:r>
          </a:p>
          <a:p>
            <a:pPr marL="0" indent="0">
              <a:buNone/>
            </a:pPr>
            <a:r>
              <a:rPr lang="hu-HU" b="1" dirty="0" smtClean="0">
                <a:latin typeface="Calibri" panose="020F0502020204030204" pitchFamily="34" charset="0"/>
              </a:rPr>
              <a:t>A fény olyan anyag, mely apró részecskékből, fotonokból áll.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46725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A fény terjedése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fény egyenes vonalban terjed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Fényév: az a távolság, melyet a vákuumban terjedő fénysugár 1 év alatt megtesz.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Átlátszó anyagok</a:t>
            </a:r>
          </a:p>
          <a:p>
            <a:r>
              <a:rPr lang="hu-HU" dirty="0" smtClean="0"/>
              <a:t>Átlátszatlan anyagok</a:t>
            </a:r>
          </a:p>
          <a:p>
            <a:r>
              <a:rPr lang="hu-HU" dirty="0" smtClean="0"/>
              <a:t>Fénytanilag sűrűbb anyagok</a:t>
            </a: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356" y="2651539"/>
            <a:ext cx="2712028" cy="174063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830" y="3943350"/>
            <a:ext cx="2466975" cy="184785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556" y="3943350"/>
            <a:ext cx="2466975" cy="184785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69" y="2651539"/>
            <a:ext cx="2308753" cy="174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5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TM04033919[[fn=Áramkör]]</Template>
  <TotalTime>119</TotalTime>
  <Words>121</Words>
  <Application>Microsoft Office PowerPoint</Application>
  <PresentationFormat>Szélesvásznú</PresentationFormat>
  <Paragraphs>24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Tw Cen MT</vt:lpstr>
      <vt:lpstr>Áramkör</vt:lpstr>
      <vt:lpstr>Fénytan</vt:lpstr>
      <vt:lpstr>1. A Nap</vt:lpstr>
      <vt:lpstr>2. Fényforrások</vt:lpstr>
      <vt:lpstr>3. A fény, mint kölcsönható partner </vt:lpstr>
      <vt:lpstr>4. A fény terjedése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Fénytan</dc:title>
  <dc:creator>Admin</dc:creator>
  <cp:lastModifiedBy>Admin</cp:lastModifiedBy>
  <cp:revision>10</cp:revision>
  <dcterms:created xsi:type="dcterms:W3CDTF">2021-04-15T15:24:07Z</dcterms:created>
  <dcterms:modified xsi:type="dcterms:W3CDTF">2021-04-22T10:48:20Z</dcterms:modified>
</cp:coreProperties>
</file>