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117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244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578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627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554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74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047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011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543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240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880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D529-AFA6-4621-88C5-8393475D3ECD}" type="datetimeFigureOut">
              <a:rPr lang="hu-HU" smtClean="0"/>
              <a:t>2021.03.08.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39A91-00F0-46B7-93C9-C1548640AC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38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zrinyi-encs.sulinet.hu/fizika/fizika8/az_elektromos_tvvezetkrendszer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elektromos távvezetékrendszer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http://zrinyi-encs.sulinet.hu/fizika/fizika8/az_elektromos_tvvezetkrendszer.html</a:t>
            </a:r>
            <a:endParaRPr lang="hu-HU" dirty="0" smtClean="0"/>
          </a:p>
          <a:p>
            <a:r>
              <a:rPr lang="hu-HU" dirty="0" smtClean="0"/>
              <a:t>(gyakorló feladatok)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712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váltakozó áramot generátorokkal állítják elő.</a:t>
            </a:r>
          </a:p>
          <a:p>
            <a:r>
              <a:rPr lang="hu-HU" dirty="0" smtClean="0"/>
              <a:t>Az </a:t>
            </a:r>
            <a:r>
              <a:rPr lang="hu-HU" dirty="0"/>
              <a:t>elektromos áram az erőműtől a fogyasztóhoz </a:t>
            </a:r>
            <a:r>
              <a:rPr lang="hu-HU" b="1" dirty="0"/>
              <a:t>távvezetéken</a:t>
            </a:r>
            <a:r>
              <a:rPr lang="hu-HU" dirty="0"/>
              <a:t> jut el.</a:t>
            </a:r>
          </a:p>
          <a:p>
            <a:r>
              <a:rPr lang="hu-HU" dirty="0"/>
              <a:t>Az elektromos távvezeték hosszú huzaljainak nagy az ellenállása. Ezért a távvezetéken jelentős a hőveszteség, ha a rajta folyó áram erőssége nagy.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21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Egy adott ellenállású távvezetéken a </a:t>
            </a:r>
            <a:r>
              <a:rPr lang="hu-HU" sz="2400" dirty="0" err="1"/>
              <a:t>hőveszteséget</a:t>
            </a:r>
            <a:r>
              <a:rPr lang="hu-HU" sz="2400" dirty="0"/>
              <a:t> úgy csökkenthetjük, hogy a rajta átfolyó áram erősségét csökkentjük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Ezt transzformátorok segítségével úgy érhetjük el, hogy az erőmű közelében fel-, a fogyasztók közelében pedig letranszformáljuk a feszültséget</a:t>
            </a:r>
            <a:r>
              <a:rPr lang="hu-HU" sz="2400" dirty="0" smtClean="0"/>
              <a:t>.</a:t>
            </a:r>
          </a:p>
          <a:p>
            <a:r>
              <a:rPr lang="hu-HU" sz="2400" b="1" dirty="0"/>
              <a:t>Azokat a folyamatokat, amelyek során az elektromos áram eljut az erőműtől a fogyasztóig, röviden energiaátvitelnek vagy energiaszállításnak nevezik. </a:t>
            </a:r>
            <a:endParaRPr lang="hu-HU" sz="2400" b="1" dirty="0" smtClean="0"/>
          </a:p>
          <a:p>
            <a:pPr marL="0" indent="0">
              <a:buNone/>
            </a:pPr>
            <a:endParaRPr lang="hu-HU" sz="2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070" y="4316044"/>
            <a:ext cx="6881466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8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u="sng" dirty="0"/>
              <a:t>Hogyan jut el a lakásokig az áram:</a:t>
            </a:r>
            <a:endParaRPr lang="hu-HU" dirty="0"/>
          </a:p>
          <a:p>
            <a:r>
              <a:rPr lang="hu-HU" dirty="0"/>
              <a:t>Generátorokkal előállítják a váltakozó áramot</a:t>
            </a:r>
          </a:p>
          <a:p>
            <a:r>
              <a:rPr lang="hu-HU" dirty="0"/>
              <a:t>Feltranszformálják (Ez lehet 35, 120, 220, 330, 400 vagy 750 kV)</a:t>
            </a:r>
          </a:p>
          <a:p>
            <a:r>
              <a:rPr lang="hu-HU" dirty="0" err="1"/>
              <a:t>Távvezetékrendszren</a:t>
            </a:r>
            <a:r>
              <a:rPr lang="hu-HU" dirty="0"/>
              <a:t> elszállítják</a:t>
            </a:r>
          </a:p>
          <a:p>
            <a:r>
              <a:rPr lang="hu-HU" dirty="0"/>
              <a:t>Letranszformálják (230 </a:t>
            </a:r>
            <a:r>
              <a:rPr lang="hu-HU" dirty="0" err="1"/>
              <a:t>V-ra</a:t>
            </a:r>
            <a:r>
              <a:rPr lang="hu-HU" dirty="0"/>
              <a:t>)</a:t>
            </a:r>
          </a:p>
          <a:p>
            <a:r>
              <a:rPr lang="hu-HU" dirty="0"/>
              <a:t>Bevezetik a lakásokba</a:t>
            </a:r>
          </a:p>
          <a:p>
            <a:pPr marL="0" indent="0">
              <a:buNone/>
            </a:pP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92" y="3336910"/>
            <a:ext cx="2997244" cy="306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1885-ben a budapesti Ganz-gyár mérnökei (</a:t>
            </a:r>
            <a:r>
              <a:rPr lang="hu-HU" b="1" dirty="0"/>
              <a:t>Bláthy Ottó, Déri Miksa és </a:t>
            </a:r>
            <a:r>
              <a:rPr lang="hu-HU" b="1" dirty="0" err="1"/>
              <a:t>Zipernovszky</a:t>
            </a:r>
            <a:r>
              <a:rPr lang="hu-HU" b="1" dirty="0"/>
              <a:t> Károly</a:t>
            </a:r>
            <a:r>
              <a:rPr lang="hu-HU" dirty="0"/>
              <a:t>) szabadalmaztatták a transzformátort. Ez tette lehetővé az energia nagy távolságra való gazdaságos szállítását. </a:t>
            </a:r>
          </a:p>
          <a:p>
            <a:r>
              <a:rPr lang="hu-HU" b="1" dirty="0"/>
              <a:t>Minél nagyobb a feszültség, annál kisebb a veszteség.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780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162</Words>
  <Application>Microsoft Office PowerPoint</Application>
  <PresentationFormat>Szélesvásznú</PresentationFormat>
  <Paragraphs>22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Az elektromos távvezetékrendszer</vt:lpstr>
      <vt:lpstr>1.</vt:lpstr>
      <vt:lpstr>2.</vt:lpstr>
      <vt:lpstr>3.</vt:lpstr>
      <vt:lpstr>4.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elektromos távvezetékrendszer</dc:title>
  <dc:creator>Admin</dc:creator>
  <cp:lastModifiedBy>Admin</cp:lastModifiedBy>
  <cp:revision>3</cp:revision>
  <dcterms:created xsi:type="dcterms:W3CDTF">2021-03-08T05:27:41Z</dcterms:created>
  <dcterms:modified xsi:type="dcterms:W3CDTF">2021-03-08T05:41:11Z</dcterms:modified>
</cp:coreProperties>
</file>