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8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728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204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93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943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5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227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903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322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892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237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4B7F9-1733-4F94-837C-C4CF419220C1}" type="datetimeFigureOut">
              <a:rPr lang="hu-HU" smtClean="0"/>
              <a:t>2021.03.17.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18C2-D4E3-4D50-827C-DD1E9775AE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645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videa.hu/videok/tudomany-technika/az-elektromos-aram-hohatasa-ZUpq.hBvZ2dENzlL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L5reoT1KI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váltakozó </a:t>
            </a:r>
            <a:r>
              <a:rPr lang="hu-HU" dirty="0" smtClean="0"/>
              <a:t>áram hatásainak </a:t>
            </a:r>
            <a:r>
              <a:rPr lang="hu-HU" dirty="0" smtClean="0"/>
              <a:t>néhány gyakorlati alkalmazása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935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Az elektromos melegítő eszközök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fűtőszálak nagy ellenállású huzalokból készülnek, melyeket porcelángyöngyökkel szigetelnek.</a:t>
            </a:r>
          </a:p>
          <a:p>
            <a:r>
              <a:rPr lang="hu-HU" dirty="0" err="1" smtClean="0"/>
              <a:t>Pl</a:t>
            </a:r>
            <a:r>
              <a:rPr lang="hu-HU" dirty="0" smtClean="0"/>
              <a:t>: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>
                <a:hlinkClick r:id="rId2"/>
              </a:rPr>
              <a:t>https://videa.hu/videok/tudomany-technika/az-elektromos-aram-hohatasa-ZUpq.hBvZ2dENzlLq</a:t>
            </a:r>
            <a:endParaRPr lang="hu-HU" dirty="0" smtClean="0"/>
          </a:p>
          <a:p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988" y="2419459"/>
            <a:ext cx="3036357" cy="236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4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Az </a:t>
            </a:r>
            <a:r>
              <a:rPr lang="hu-HU" dirty="0" err="1" smtClean="0"/>
              <a:t>olvadóbiztosíték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Rövidzárlat: az áramkör ellenállása lecsökken, ezért az áramerősség megnő.</a:t>
            </a:r>
          </a:p>
          <a:p>
            <a:r>
              <a:rPr lang="hu-HU" dirty="0" err="1" smtClean="0"/>
              <a:t>Túláram</a:t>
            </a:r>
            <a:r>
              <a:rPr lang="hu-HU" dirty="0" smtClean="0"/>
              <a:t> hatására a vezeték felmelegszik, ennek hatására megolvad, vagy a szigetelés meg is gyulladhat. </a:t>
            </a:r>
          </a:p>
          <a:p>
            <a:r>
              <a:rPr lang="hu-HU" dirty="0" smtClean="0"/>
              <a:t>A vezetékeket túl erős áramtól az </a:t>
            </a:r>
            <a:r>
              <a:rPr lang="hu-HU" dirty="0" err="1" smtClean="0"/>
              <a:t>olvadóbiztosíték</a:t>
            </a:r>
            <a:r>
              <a:rPr lang="hu-HU" dirty="0" smtClean="0"/>
              <a:t> védi meg.</a:t>
            </a:r>
          </a:p>
          <a:p>
            <a:r>
              <a:rPr lang="hu-HU" dirty="0" smtClean="0"/>
              <a:t>Az </a:t>
            </a:r>
            <a:r>
              <a:rPr lang="hu-HU" dirty="0" err="1" smtClean="0"/>
              <a:t>olvadóbiztosíték</a:t>
            </a:r>
            <a:r>
              <a:rPr lang="hu-HU" dirty="0" smtClean="0"/>
              <a:t> olyan </a:t>
            </a:r>
            <a:r>
              <a:rPr lang="hu-HU" dirty="0"/>
              <a:t>készülék, melynek </a:t>
            </a:r>
            <a:r>
              <a:rPr lang="hu-HU" dirty="0" smtClean="0"/>
              <a:t> </a:t>
            </a:r>
            <a:r>
              <a:rPr lang="hu-HU" dirty="0"/>
              <a:t>feladata az </a:t>
            </a:r>
            <a:r>
              <a:rPr lang="hu-HU" dirty="0" smtClean="0"/>
              <a:t>áramköri</a:t>
            </a:r>
            <a:r>
              <a:rPr lang="hu-HU" dirty="0"/>
              <a:t> elemek </a:t>
            </a:r>
            <a:r>
              <a:rPr lang="hu-HU" dirty="0" smtClean="0"/>
              <a:t> </a:t>
            </a:r>
            <a:r>
              <a:rPr lang="hu-HU" dirty="0"/>
              <a:t>védelme a </a:t>
            </a:r>
            <a:r>
              <a:rPr lang="hu-HU" dirty="0" err="1" smtClean="0"/>
              <a:t>túláramok</a:t>
            </a:r>
            <a:r>
              <a:rPr lang="hu-HU" dirty="0"/>
              <a:t> és zárlati áramok káros hatása ellen, vagyis az áramkör </a:t>
            </a:r>
            <a:r>
              <a:rPr lang="hu-HU" dirty="0" smtClean="0"/>
              <a:t>megszakítása az </a:t>
            </a:r>
            <a:r>
              <a:rPr lang="hu-HU" dirty="0"/>
              <a:t>erre a célra méretezett, vékony huzal kiolvadásával. 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áramkörbe sorosan kötve egy meghatározott áramerősségnél túlmelegedik, megolvad és megszakítja az áramkört.</a:t>
            </a:r>
          </a:p>
        </p:txBody>
      </p:sp>
    </p:spTree>
    <p:extLst>
      <p:ext uri="{BB962C8B-B14F-4D97-AF65-F5344CB8AC3E}">
        <p14:creationId xmlns:p14="http://schemas.microsoft.com/office/powerpoint/2010/main" val="317992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Az </a:t>
            </a:r>
            <a:r>
              <a:rPr lang="hu-HU" dirty="0" err="1" smtClean="0"/>
              <a:t>olvadóbiztosíték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809" y="1690688"/>
            <a:ext cx="4194464" cy="4949468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96" y="2106062"/>
            <a:ext cx="4123906" cy="404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elektromos izzólámpa működése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Izzólámpa - olyan fényforrás, amelyben a fény </a:t>
            </a:r>
            <a:r>
              <a:rPr lang="hu-HU" dirty="0" smtClean="0"/>
              <a:t>spirált </a:t>
            </a:r>
            <a:r>
              <a:rPr lang="hu-HU" dirty="0"/>
              <a:t>bocsát ki, ez az izzóspirál, ez egy izzó test, amelyet egy villamos áram magas hőmérsékleten hevít.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leggyakrabban használt spirál tűzálló fém, például volfrám vagy szénszál. Annak érdekében, hogy a levegővel érintkezve a </a:t>
            </a:r>
            <a:r>
              <a:rPr lang="hu-HU" dirty="0" smtClean="0"/>
              <a:t>fém </a:t>
            </a:r>
            <a:r>
              <a:rPr lang="hu-HU" dirty="0"/>
              <a:t>oxidációját </a:t>
            </a:r>
            <a:r>
              <a:rPr lang="hu-HU" dirty="0" smtClean="0"/>
              <a:t>kizárják</a:t>
            </a:r>
            <a:r>
              <a:rPr lang="hu-HU" dirty="0"/>
              <a:t>, vákuumba </a:t>
            </a:r>
            <a:r>
              <a:rPr lang="hu-HU" dirty="0" smtClean="0"/>
              <a:t>helyezik, vagy nemesgázzal töltik. (Bródy Imre)</a:t>
            </a:r>
          </a:p>
          <a:p>
            <a:r>
              <a:rPr lang="hu-HU" dirty="0"/>
              <a:t>A látható sugárzás eléréséhez szükséges, hogy a sugárzó test hőmérséklete meghaladja az 570 fokot (az emberi szemnek sötétben látható vörös fény kezdete</a:t>
            </a:r>
            <a:r>
              <a:rPr lang="hu-HU" dirty="0" smtClean="0"/>
              <a:t>).</a:t>
            </a:r>
          </a:p>
          <a:p>
            <a:r>
              <a:rPr lang="hu-HU" dirty="0" smtClean="0"/>
              <a:t>A </a:t>
            </a:r>
            <a:r>
              <a:rPr lang="hu-HU" dirty="0"/>
              <a:t>lámpa teljesítménye attól függ, hogy milyen méretű szálat használnak. Vagyis a vezeték hosszúságától és vastagságától függ. Tehát egy 100 wattos izzólámpa hosszabb, mint egy 60 wattos izzólámpa.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69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elektromos </a:t>
            </a:r>
            <a:r>
              <a:rPr lang="hu-HU" dirty="0" smtClean="0"/>
              <a:t>izzólámpák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46" y="1808018"/>
            <a:ext cx="2462542" cy="3839153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190" y="1997868"/>
            <a:ext cx="4114032" cy="231414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950" y="3021518"/>
            <a:ext cx="5079257" cy="28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5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távkapcsolók (relék)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Olyan </a:t>
            </a:r>
            <a:r>
              <a:rPr lang="hu-HU" sz="2400" dirty="0"/>
              <a:t>speciális érintkezők, amik elektromágneses módon </a:t>
            </a:r>
            <a:r>
              <a:rPr lang="hu-HU" sz="2400" dirty="0" smtClean="0"/>
              <a:t>kapcsolhatóak. Áramkörök </a:t>
            </a:r>
            <a:r>
              <a:rPr lang="hu-HU" sz="2400" dirty="0"/>
              <a:t>közötti átkapcsolásra </a:t>
            </a:r>
            <a:r>
              <a:rPr lang="hu-HU" sz="2400" dirty="0" smtClean="0"/>
              <a:t>alkalmasak.</a:t>
            </a:r>
          </a:p>
          <a:p>
            <a:r>
              <a:rPr lang="hu-HU" sz="2400" dirty="0"/>
              <a:t>A relé belsejében egy vasrúdra csavart rézdrót tekercs van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Amikor </a:t>
            </a:r>
            <a:r>
              <a:rPr lang="hu-HU" sz="2400" dirty="0"/>
              <a:t>végigfut az áram a tekercsen, a vasrúd mágneses erőt bocsát ki, ami magához húzza a rugalmas fémlapot, mely kapcsolóként funkcionál, zárja az áramkört. Ha megszűnik a feszültség, a fémlap visszakerül eredeti állapotába, így nyitja az adott áramkört</a:t>
            </a:r>
            <a:r>
              <a:rPr lang="hu-HU" sz="2400" dirty="0" smtClean="0"/>
              <a:t>.</a:t>
            </a:r>
          </a:p>
          <a:p>
            <a:endParaRPr lang="hu-HU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153" y="4182340"/>
            <a:ext cx="3082637" cy="231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28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elektromos csengő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Https</a:t>
            </a:r>
            <a:r>
              <a:rPr lang="hu-HU" dirty="0">
                <a:hlinkClick r:id="rId2"/>
              </a:rPr>
              <a:t>://</a:t>
            </a:r>
            <a:r>
              <a:rPr lang="hu-HU" dirty="0" smtClean="0">
                <a:hlinkClick r:id="rId2"/>
              </a:rPr>
              <a:t>www.youtube.com/watch?v=9L5reoT1KII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042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294</Words>
  <Application>Microsoft Office PowerPoint</Application>
  <PresentationFormat>Szélesvásznú</PresentationFormat>
  <Paragraphs>27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A váltakozó áram hatásainak néhány gyakorlati alkalmazása</vt:lpstr>
      <vt:lpstr>1. Az elektromos melegítő eszközök</vt:lpstr>
      <vt:lpstr>2. Az olvadóbiztosíték</vt:lpstr>
      <vt:lpstr>2. Az olvadóbiztosíték</vt:lpstr>
      <vt:lpstr>Az elektromos izzólámpa működése</vt:lpstr>
      <vt:lpstr>Az elektromos izzólámpák</vt:lpstr>
      <vt:lpstr>A távkapcsolók (relék)</vt:lpstr>
      <vt:lpstr>Az elektromos csengő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váltakozó áram néhány gyakorlati alkalmazása</dc:title>
  <dc:creator>Admin</dc:creator>
  <cp:lastModifiedBy>Admin</cp:lastModifiedBy>
  <cp:revision>12</cp:revision>
  <dcterms:created xsi:type="dcterms:W3CDTF">2021-03-12T04:20:20Z</dcterms:created>
  <dcterms:modified xsi:type="dcterms:W3CDTF">2021-03-17T08:28:54Z</dcterms:modified>
</cp:coreProperties>
</file>