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7E81-3654-4795-A7BA-7EEB05819D85}" type="datetimeFigureOut">
              <a:rPr lang="hu-HU" smtClean="0"/>
              <a:t>2021.04.25.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29A-93C2-4F3E-A6C2-E25E2FB9DB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908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7E81-3654-4795-A7BA-7EEB05819D85}" type="datetimeFigureOut">
              <a:rPr lang="hu-HU" smtClean="0"/>
              <a:t>2021.04.25.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29A-93C2-4F3E-A6C2-E25E2FB9DB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7872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7E81-3654-4795-A7BA-7EEB05819D85}" type="datetimeFigureOut">
              <a:rPr lang="hu-HU" smtClean="0"/>
              <a:t>2021.04.25.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29A-93C2-4F3E-A6C2-E25E2FB9DB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68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7E81-3654-4795-A7BA-7EEB05819D85}" type="datetimeFigureOut">
              <a:rPr lang="hu-HU" smtClean="0"/>
              <a:t>2021.04.25.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29A-93C2-4F3E-A6C2-E25E2FB9DB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682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7E81-3654-4795-A7BA-7EEB05819D85}" type="datetimeFigureOut">
              <a:rPr lang="hu-HU" smtClean="0"/>
              <a:t>2021.04.25.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29A-93C2-4F3E-A6C2-E25E2FB9DB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113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7E81-3654-4795-A7BA-7EEB05819D85}" type="datetimeFigureOut">
              <a:rPr lang="hu-HU" smtClean="0"/>
              <a:t>2021.04.25.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29A-93C2-4F3E-A6C2-E25E2FB9DB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245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7E81-3654-4795-A7BA-7EEB05819D85}" type="datetimeFigureOut">
              <a:rPr lang="hu-HU" smtClean="0"/>
              <a:t>2021.04.25.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29A-93C2-4F3E-A6C2-E25E2FB9DB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525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7E81-3654-4795-A7BA-7EEB05819D85}" type="datetimeFigureOut">
              <a:rPr lang="hu-HU" smtClean="0"/>
              <a:t>2021.04.25.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29A-93C2-4F3E-A6C2-E25E2FB9DB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124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7E81-3654-4795-A7BA-7EEB05819D85}" type="datetimeFigureOut">
              <a:rPr lang="hu-HU" smtClean="0"/>
              <a:t>2021.04.25.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29A-93C2-4F3E-A6C2-E25E2FB9DB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844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7E81-3654-4795-A7BA-7EEB05819D85}" type="datetimeFigureOut">
              <a:rPr lang="hu-HU" smtClean="0"/>
              <a:t>2021.04.25.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29A-93C2-4F3E-A6C2-E25E2FB9DB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50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7E81-3654-4795-A7BA-7EEB05819D85}" type="datetimeFigureOut">
              <a:rPr lang="hu-HU" smtClean="0"/>
              <a:t>2021.04.25.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29A-93C2-4F3E-A6C2-E25E2FB9DB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935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47E81-3654-4795-A7BA-7EEB05819D85}" type="datetimeFigureOut">
              <a:rPr lang="hu-HU" smtClean="0"/>
              <a:t>2021.04.25.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EA29A-93C2-4F3E-A6C2-E25E2FB9DB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487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Fényvisszaverődés síktükörről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589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Fényvisszaverődés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A tárgyakat csak akkor látjuk, ha róluk fény verődik vissza</a:t>
            </a:r>
          </a:p>
          <a:p>
            <a:r>
              <a:rPr lang="hu-HU" dirty="0" smtClean="0"/>
              <a:t>A visszaverődés kétféle lehet:</a:t>
            </a:r>
          </a:p>
          <a:p>
            <a:pPr>
              <a:buFontTx/>
              <a:buChar char="-"/>
            </a:pPr>
            <a:r>
              <a:rPr lang="hu-HU" dirty="0" smtClean="0"/>
              <a:t>Szabályos</a:t>
            </a:r>
          </a:p>
          <a:p>
            <a:pPr>
              <a:buFontTx/>
              <a:buChar char="-"/>
            </a:pPr>
            <a:r>
              <a:rPr lang="hu-HU" dirty="0" smtClean="0"/>
              <a:t>Szórt </a:t>
            </a:r>
          </a:p>
          <a:p>
            <a:pPr marL="0" indent="0">
              <a:buNone/>
            </a:pPr>
            <a:r>
              <a:rPr lang="hu-HU" dirty="0" smtClean="0"/>
              <a:t>A különböző testek felületének minőségétől függ, hogy a visszaverődés milyen lesz.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185" y="1932710"/>
            <a:ext cx="6037846" cy="2666062"/>
          </a:xfrm>
        </p:spPr>
      </p:pic>
    </p:spTree>
    <p:extLst>
      <p:ext uri="{BB962C8B-B14F-4D97-AF65-F5344CB8AC3E}">
        <p14:creationId xmlns:p14="http://schemas.microsoft.com/office/powerpoint/2010/main" val="13585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Fényvisszaverődés törvényei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Síktükörre eső fénysugarak szabályosan verődnek vissza.</a:t>
            </a:r>
          </a:p>
          <a:p>
            <a:r>
              <a:rPr lang="hu-HU" dirty="0" smtClean="0"/>
              <a:t>Törvények:</a:t>
            </a:r>
          </a:p>
          <a:p>
            <a:pPr>
              <a:buFontTx/>
              <a:buChar char="-"/>
            </a:pPr>
            <a:r>
              <a:rPr lang="hu-HU" dirty="0" smtClean="0"/>
              <a:t>A beesési szög=a visszaverődési szöggel</a:t>
            </a:r>
          </a:p>
          <a:p>
            <a:pPr>
              <a:buFontTx/>
              <a:buChar char="-"/>
            </a:pPr>
            <a:r>
              <a:rPr lang="hu-HU" dirty="0" smtClean="0"/>
              <a:t>A beesési merőleges, a beeső fénysugár és a visszavert fénysugár meghatározott síkban van.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347" y="1508774"/>
            <a:ext cx="4491302" cy="2252735"/>
          </a:xfr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451" y="4281053"/>
            <a:ext cx="2748993" cy="1532227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095" y="4281053"/>
            <a:ext cx="286702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56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síktükör képalkotása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sz="2000" dirty="0" smtClean="0"/>
              <a:t>A kép jellemzői:</a:t>
            </a:r>
          </a:p>
          <a:p>
            <a:pPr>
              <a:buFontTx/>
              <a:buChar char="-"/>
            </a:pPr>
            <a:r>
              <a:rPr lang="hu-HU" sz="2000" dirty="0" smtClean="0"/>
              <a:t>Látszólagos kép</a:t>
            </a:r>
          </a:p>
          <a:p>
            <a:pPr>
              <a:buFontTx/>
              <a:buChar char="-"/>
            </a:pPr>
            <a:r>
              <a:rPr lang="hu-HU" sz="2000" dirty="0" smtClean="0"/>
              <a:t>Nagysága a tárggyal azonos</a:t>
            </a:r>
          </a:p>
          <a:p>
            <a:pPr marL="0" indent="0">
              <a:buNone/>
            </a:pPr>
            <a:r>
              <a:rPr lang="hu-HU" sz="2000" dirty="0" smtClean="0"/>
              <a:t>- Állása</a:t>
            </a:r>
            <a:r>
              <a:rPr lang="hu-HU" sz="2000" dirty="0" smtClean="0"/>
              <a:t> a tárggyal azonos</a:t>
            </a:r>
          </a:p>
          <a:p>
            <a:pPr>
              <a:buFontTx/>
              <a:buChar char="-"/>
            </a:pPr>
            <a:r>
              <a:rPr lang="hu-HU" sz="2000" dirty="0" smtClean="0"/>
              <a:t>Egyenes állású</a:t>
            </a:r>
          </a:p>
          <a:p>
            <a:pPr>
              <a:buFontTx/>
              <a:buChar char="-"/>
            </a:pPr>
            <a:r>
              <a:rPr lang="hu-HU" sz="2000" dirty="0" smtClean="0"/>
              <a:t>Jobb és bal oldal felcserélődik</a:t>
            </a:r>
          </a:p>
          <a:p>
            <a:pPr>
              <a:buFontTx/>
              <a:buChar char="-"/>
            </a:pPr>
            <a:r>
              <a:rPr lang="hu-HU" sz="2000" dirty="0" smtClean="0"/>
              <a:t>A tárgy és a tükör között a tárgytávolság (t), a kép és a tükör között  képtávolság (k). Tárgy jele: T, kép jele: (K)</a:t>
            </a:r>
          </a:p>
          <a:p>
            <a:pPr>
              <a:buFontTx/>
              <a:buChar char="-"/>
            </a:pPr>
            <a:r>
              <a:rPr lang="hu-HU" sz="2000" dirty="0"/>
              <a:t>t</a:t>
            </a:r>
            <a:r>
              <a:rPr lang="hu-HU" sz="2000" dirty="0" smtClean="0"/>
              <a:t>=k; T=K</a:t>
            </a:r>
            <a:endParaRPr lang="hu-HU" sz="2000" dirty="0" smtClean="0"/>
          </a:p>
          <a:p>
            <a:pPr>
              <a:buFontTx/>
              <a:buChar char="-"/>
            </a:pP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314" y="365125"/>
            <a:ext cx="2933700" cy="1562100"/>
          </a:xfr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779" y="2399711"/>
            <a:ext cx="4444276" cy="316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28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125</Words>
  <Application>Microsoft Office PowerPoint</Application>
  <PresentationFormat>Szélesvásznú</PresentationFormat>
  <Paragraphs>21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Fényvisszaverődés síktükörről</vt:lpstr>
      <vt:lpstr>Fényvisszaverődés</vt:lpstr>
      <vt:lpstr>Fényvisszaverődés törvényei</vt:lpstr>
      <vt:lpstr>A síktükör képalkotása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Fényvisszaverődés síktükörről</dc:title>
  <dc:creator>Admin</dc:creator>
  <cp:lastModifiedBy>Admin</cp:lastModifiedBy>
  <cp:revision>5</cp:revision>
  <dcterms:created xsi:type="dcterms:W3CDTF">2021-04-25T13:55:41Z</dcterms:created>
  <dcterms:modified xsi:type="dcterms:W3CDTF">2021-04-25T14:26:11Z</dcterms:modified>
</cp:coreProperties>
</file>